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68" r:id="rId14"/>
    <p:sldId id="272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>
        <p:scale>
          <a:sx n="95" d="100"/>
          <a:sy n="95" d="100"/>
        </p:scale>
        <p:origin x="1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71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9796027F-7875-4030-9381-8BD8C4F21935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51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9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292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3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9/24/17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663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527708" cy="3329581"/>
          </a:xfrm>
        </p:spPr>
        <p:txBody>
          <a:bodyPr/>
          <a:lstStyle/>
          <a:p>
            <a:r>
              <a:rPr lang="en-US" dirty="0" smtClean="0"/>
              <a:t>Tensorflow- Workshop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078170"/>
            <a:ext cx="8825658" cy="861420"/>
          </a:xfrm>
        </p:spPr>
        <p:txBody>
          <a:bodyPr>
            <a:normAutofit fontScale="47500" lnSpcReduction="20000"/>
          </a:bodyPr>
          <a:lstStyle/>
          <a:p>
            <a:r>
              <a:rPr lang="en-US" sz="4000" dirty="0" smtClean="0"/>
              <a:t>Raghav </a:t>
            </a:r>
          </a:p>
          <a:p>
            <a:r>
              <a:rPr lang="en-US" dirty="0" smtClean="0"/>
              <a:t>Phd Student </a:t>
            </a:r>
          </a:p>
          <a:p>
            <a:r>
              <a:rPr lang="en-US" dirty="0" smtClean="0"/>
              <a:t>University of Syndey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9101" y="2590158"/>
            <a:ext cx="10058400" cy="1609344"/>
          </a:xfrm>
        </p:spPr>
        <p:txBody>
          <a:bodyPr/>
          <a:lstStyle/>
          <a:p>
            <a:r>
              <a:rPr lang="en-US" dirty="0" smtClean="0"/>
              <a:t>TensorFlow: Alternatives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538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47" y="1113589"/>
            <a:ext cx="7999565" cy="540752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512" y="0"/>
            <a:ext cx="10058400" cy="1287379"/>
          </a:xfrm>
        </p:spPr>
        <p:txBody>
          <a:bodyPr/>
          <a:lstStyle/>
          <a:p>
            <a:r>
              <a:rPr lang="en-US" smtClean="0"/>
              <a:t>Deep Learning 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441078" y="2003612"/>
            <a:ext cx="7944970" cy="4101352"/>
            <a:chOff x="324971" y="-82609"/>
            <a:chExt cx="11054229" cy="67226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8896" y="-82609"/>
              <a:ext cx="2831431" cy="241420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71" y="4219398"/>
              <a:ext cx="5143500" cy="2420653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4543042" y="4996586"/>
              <a:ext cx="818148" cy="4331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6131" y="4980343"/>
              <a:ext cx="2887579" cy="799591"/>
            </a:xfrm>
            <a:prstGeom prst="rect">
              <a:avLst/>
            </a:prstGeom>
          </p:spPr>
        </p:pic>
        <p:sp>
          <p:nvSpPr>
            <p:cNvPr id="10" name="Right Brace 9"/>
            <p:cNvSpPr/>
            <p:nvPr/>
          </p:nvSpPr>
          <p:spPr>
            <a:xfrm rot="16200000">
              <a:off x="4855064" y="841612"/>
              <a:ext cx="2679097" cy="4965099"/>
            </a:xfrm>
            <a:prstGeom prst="rightBrace">
              <a:avLst>
                <a:gd name="adj1" fmla="val 8333"/>
                <a:gd name="adj2" fmla="val 49729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10329" y="4701567"/>
              <a:ext cx="2741292" cy="100116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621" y="4901402"/>
              <a:ext cx="1027579" cy="839190"/>
            </a:xfrm>
            <a:prstGeom prst="rect">
              <a:avLst/>
            </a:prstGeom>
          </p:spPr>
        </p:pic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79512" y="60996"/>
            <a:ext cx="12012488" cy="1287379"/>
          </a:xfrm>
        </p:spPr>
        <p:txBody>
          <a:bodyPr>
            <a:normAutofit/>
          </a:bodyPr>
          <a:lstStyle/>
          <a:p>
            <a:r>
              <a:rPr lang="en-US" dirty="0" smtClean="0"/>
              <a:t>Api’s- Save a lot of Time while Prototyping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77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107" y="2474796"/>
            <a:ext cx="8504458" cy="16093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MNIST- MultiClass Classifier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Using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a) Tensorflow</a:t>
            </a:r>
            <a:br>
              <a:rPr lang="en-US" dirty="0" smtClean="0"/>
            </a:br>
            <a:r>
              <a:rPr lang="en-US" dirty="0" smtClean="0"/>
              <a:t>B) Keras</a:t>
            </a:r>
            <a:br>
              <a:rPr lang="en-US" dirty="0" smtClean="0"/>
            </a:br>
            <a:r>
              <a:rPr lang="en-US" dirty="0" smtClean="0"/>
              <a:t>C) TFLEARn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2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MNIST- Digit Recognizer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085" y="2417481"/>
            <a:ext cx="7547162" cy="35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7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1" y="0"/>
            <a:ext cx="10058400" cy="1609344"/>
          </a:xfrm>
        </p:spPr>
        <p:txBody>
          <a:bodyPr/>
          <a:lstStyle/>
          <a:p>
            <a:r>
              <a:rPr lang="en-US" dirty="0" smtClean="0"/>
              <a:t>Tensorboard : Basics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76" y="1494132"/>
            <a:ext cx="8668870" cy="48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29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9283" y="-120485"/>
            <a:ext cx="11362765" cy="1609344"/>
          </a:xfrm>
        </p:spPr>
        <p:txBody>
          <a:bodyPr/>
          <a:lstStyle/>
          <a:p>
            <a:r>
              <a:rPr lang="en-US" dirty="0" smtClean="0"/>
              <a:t>   How to Customize Loss Function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835" y="1278325"/>
            <a:ext cx="9005047" cy="503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0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766" y="1996081"/>
            <a:ext cx="10058400" cy="4050792"/>
          </a:xfrm>
        </p:spPr>
        <p:txBody>
          <a:bodyPr/>
          <a:lstStyle/>
          <a:p>
            <a:r>
              <a:rPr lang="en-US" dirty="0" smtClean="0"/>
              <a:t> Tensorflow- Introduction</a:t>
            </a:r>
          </a:p>
          <a:p>
            <a:pPr lvl="1"/>
            <a:r>
              <a:rPr lang="en-US" dirty="0" smtClean="0"/>
              <a:t>Install</a:t>
            </a:r>
          </a:p>
          <a:p>
            <a:pPr marL="457200" lvl="2">
              <a:spcBef>
                <a:spcPts val="1200"/>
              </a:spcBef>
            </a:pPr>
            <a:r>
              <a:rPr lang="en-US" dirty="0" smtClean="0"/>
              <a:t>Concepts</a:t>
            </a:r>
            <a:r>
              <a:rPr lang="en-US" sz="2000" dirty="0" smtClean="0"/>
              <a:t> </a:t>
            </a:r>
          </a:p>
          <a:p>
            <a:pPr marL="182880" lvl="1">
              <a:spcBef>
                <a:spcPts val="1200"/>
              </a:spcBef>
            </a:pPr>
            <a:r>
              <a:rPr lang="en-US" sz="2000" dirty="0" smtClean="0"/>
              <a:t>Tensorflow- Alternatives- Comparison Study</a:t>
            </a:r>
          </a:p>
          <a:p>
            <a:pPr marL="182880" lvl="1">
              <a:spcBef>
                <a:spcPts val="1200"/>
              </a:spcBef>
            </a:pPr>
            <a:r>
              <a:rPr lang="en-US" sz="2000" dirty="0" smtClean="0"/>
              <a:t> High Level Libraries: Tensorflow</a:t>
            </a:r>
            <a:endParaRPr lang="en-US" sz="2000" dirty="0"/>
          </a:p>
          <a:p>
            <a:pPr marL="182880" lvl="1">
              <a:spcBef>
                <a:spcPts val="1200"/>
              </a:spcBef>
            </a:pPr>
            <a:r>
              <a:rPr lang="en-US" sz="2000" dirty="0" smtClean="0"/>
              <a:t> MNIST- Example </a:t>
            </a:r>
          </a:p>
          <a:p>
            <a:pPr marL="182880" lvl="1">
              <a:spcBef>
                <a:spcPts val="1200"/>
              </a:spcBef>
            </a:pPr>
            <a:r>
              <a:rPr lang="en-US" sz="2000" dirty="0"/>
              <a:t> </a:t>
            </a:r>
            <a:r>
              <a:rPr lang="en-US" sz="2000" dirty="0" smtClean="0"/>
              <a:t>Tensorboard- Basics</a:t>
            </a:r>
          </a:p>
          <a:p>
            <a:pPr marL="182880" lvl="1">
              <a:spcBef>
                <a:spcPts val="1200"/>
              </a:spcBef>
            </a:pPr>
            <a:r>
              <a:rPr lang="en-US" sz="2000" dirty="0"/>
              <a:t> </a:t>
            </a:r>
            <a:r>
              <a:rPr lang="en-US" sz="2000" dirty="0" smtClean="0"/>
              <a:t>How to code your own loss function ? 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4271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7" y="709091"/>
            <a:ext cx="10443410" cy="54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1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769825"/>
            <a:ext cx="10443411" cy="54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6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19" y="511927"/>
            <a:ext cx="10884903" cy="574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17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20" y="478639"/>
            <a:ext cx="10389603" cy="587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7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8059" y="2602190"/>
            <a:ext cx="10058400" cy="1609344"/>
          </a:xfrm>
        </p:spPr>
        <p:txBody>
          <a:bodyPr/>
          <a:lstStyle/>
          <a:p>
            <a:r>
              <a:rPr lang="en-US" dirty="0" smtClean="0"/>
              <a:t>CONCEPTS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925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8" y="539521"/>
            <a:ext cx="10455442" cy="58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05" y="562667"/>
            <a:ext cx="10479506" cy="584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564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1217</TotalTime>
  <Words>69</Words>
  <Application>Microsoft Macintosh PowerPoint</Application>
  <PresentationFormat>Widescreen</PresentationFormat>
  <Paragraphs>21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Wood Type</vt:lpstr>
      <vt:lpstr>Tensorflow- Workshop</vt:lpstr>
      <vt:lpstr>Agenda</vt:lpstr>
      <vt:lpstr>PowerPoint Presentation</vt:lpstr>
      <vt:lpstr>PowerPoint Presentation</vt:lpstr>
      <vt:lpstr>PowerPoint Presentation</vt:lpstr>
      <vt:lpstr>PowerPoint Presentation</vt:lpstr>
      <vt:lpstr>CONCEPTS</vt:lpstr>
      <vt:lpstr>PowerPoint Presentation</vt:lpstr>
      <vt:lpstr>PowerPoint Presentation</vt:lpstr>
      <vt:lpstr>TensorFlow: Alternatives</vt:lpstr>
      <vt:lpstr>Deep Learning Frameworks</vt:lpstr>
      <vt:lpstr>Api’s- Save a lot of Time while Prototyping</vt:lpstr>
      <vt:lpstr>MNIST- MultiClass Classifier             Using   a) Tensorflow B) Keras C) TFLEARn </vt:lpstr>
      <vt:lpstr>MNIST- Digit Recognizer</vt:lpstr>
      <vt:lpstr>Tensorboard : Basics</vt:lpstr>
      <vt:lpstr>   How to Customize Loss Function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Tensorflow- Workshop</dc:title>
  <dc:creator>Microsoft Office User</dc:creator>
  <cp:lastModifiedBy>Microsoft Office User</cp:lastModifiedBy>
  <cp:revision>13</cp:revision>
  <dcterms:created xsi:type="dcterms:W3CDTF">2017-09-24T12:35:18Z</dcterms:created>
  <dcterms:modified xsi:type="dcterms:W3CDTF">2017-09-25T08:52:57Z</dcterms:modified>
</cp:coreProperties>
</file>